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A1E5-63C4-0245-4117-8170D11F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04742-7CEC-69BF-8163-706B563F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C96F9-8415-E656-529F-87F3AFC3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740AB-BDD1-6853-3A76-409DEA66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32A60-59B8-C1A9-40FA-17CE41B8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7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124D-70B3-163B-0676-3E8ADFE9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1EB45-ED31-194C-72DA-9594D70F8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F575C-30B1-EB3E-E91E-CC8954DA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E0BE-CD32-9CC3-5D45-3366C207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67EA-CDC1-4C26-D909-212E88DF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BABD6-0E7C-1A32-2248-6697CA418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BDF47-056E-7CF9-65DF-72C9A8193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0F182-36CB-F446-B54E-4169BF9B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16A2-3131-055A-157A-04BD050E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AC212-16A9-9F71-0F5A-9CF16C87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E095-485E-5230-638F-8ED3042A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9D875-D60D-BD31-DC78-A67F6B266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A2D5B-3DB4-24CB-7388-E3B070D6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ED0C7-7BA1-2D44-B934-636E27C7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A683-D3D4-8B0D-C814-B8A54F13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3AE0-7FD1-6DA1-7660-F52A60E8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EA10-C209-104F-83E3-846C8FC6E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6647-B8CC-DAD4-3EDC-99A87E75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F07FE-E695-0FE1-03EB-1285EFD3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7DF8D-98F1-42A1-C39F-B3E4DE03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9DBB-A1D6-17EC-CCBD-3CB62BBC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F998-9770-43FA-767E-2EA5C46AE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6F30F-92DC-6764-B1FD-81E3B9D2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7D7C-53A7-1ACC-323A-F19D2D6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384CA-549E-701C-A894-6957E4D1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02412-7B19-E641-FDBB-30697198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FF90-1F84-F920-89B5-32064DD6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82E4F-3829-8893-45FB-23423952D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12446-A4EC-AE51-B795-A2F4CBD94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A2231-1EB2-F151-4D00-52ACB988E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85E00-72A4-C551-3A92-E5D3439DB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4364F-8878-B0DD-A1FE-EAA54369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155F2-3467-E93D-297E-1A5234A6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0464C-8D09-ECAF-1383-258A6A74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62B0-F9BD-BD99-243C-D8CE94CA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BFD32-004E-0AFC-B5B3-8B4E9099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C1247-7846-E977-31D4-A7E53BEC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413F6-1F51-7711-8DF0-6CED021F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F050-E794-E9EE-6EF3-59FD476B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CF297-265E-72B7-E7CC-84D227E6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7151D-FBC9-5675-DA2B-634EA730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6FAE-D845-3F3A-7ED7-15FA0D6C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1DF6-5D83-AD7D-157B-14E9EDB2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5C051-C640-7DE3-5013-4A5019F7A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ED656-4CB3-7EB4-E5BE-EBB3E4A9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4A58D-B60F-9DDA-6A2A-5B19C57E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8F5E-30A7-4492-A322-21353A64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6FAF-D54F-6932-0CA1-D140B6CF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ACE4D-F6EA-C547-C3EB-9567BE767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4274-4958-D628-1213-5CBE862C2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D028B-1171-6496-EF7C-B887BC6D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AFA8C-22AB-4EBD-9F1E-B227D5DA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65174-D41D-AA70-02E6-ABA47A44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BF3FB-5C5D-8877-5E0E-6B4D5728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CAD4-58C2-DE27-7585-A2B2070E4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F0A40-7105-ACD6-257A-6EB1C0271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795512-6B2E-43C8-BF1F-403AD39F2F9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2D613-E6D7-4105-8750-3181B0F48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1BBB0-8668-6621-F074-DB167519A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FC2BB-5913-4FA2-879D-A82EFACF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CB96-9AC5-84CE-EDFD-E9F44FCC3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5C541-A74D-53A3-2C60-7536A7A4D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64A-6297-78A1-FC5F-851F97550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B1A58-6919-8458-6A28-007F884B3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698B-325A-8A39-3C46-840E763B7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7F904-4FE9-D341-ECD9-81E448918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F4A8-5819-D53B-6FE8-DD6607E7A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B2C9C-DAEC-BE3F-7792-853B43A96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2ACC-499F-93B2-0117-4845F1742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9CAB1-E23E-F72B-8E18-E354AAB46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4589-AF17-BE7D-96C4-F53190207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1B543-767F-F58B-D454-F4B1337F0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D02C-ABF7-BFC0-7DFD-EF03D493F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6AF91-98ED-E9C1-1963-1CB614EA5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D6C6-63C4-2F2B-8F6C-68CC0BD9E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E2D58-C9CF-EA78-0FCF-1B00B355F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Andra Kendall</dc:creator>
  <cp:lastModifiedBy>Andra Kendall</cp:lastModifiedBy>
  <cp:revision>2</cp:revision>
  <dcterms:created xsi:type="dcterms:W3CDTF">2025-11-05T20:56:04Z</dcterms:created>
  <dcterms:modified xsi:type="dcterms:W3CDTF">2025-11-05T21:04:15Z</dcterms:modified>
</cp:coreProperties>
</file>