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61" r:id="rId2"/>
    <p:sldId id="262" r:id="rId3"/>
    <p:sldId id="263" r:id="rId4"/>
    <p:sldId id="274" r:id="rId5"/>
    <p:sldId id="273" r:id="rId6"/>
    <p:sldId id="264" r:id="rId7"/>
    <p:sldId id="265" r:id="rId8"/>
    <p:sldId id="267" r:id="rId9"/>
    <p:sldId id="269" r:id="rId10"/>
    <p:sldId id="270" r:id="rId11"/>
    <p:sldId id="271" r:id="rId12"/>
    <p:sldId id="25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19D"/>
    <a:srgbClr val="D6DE23"/>
    <a:srgbClr val="ECF6F5"/>
    <a:srgbClr val="D4FB00"/>
    <a:srgbClr val="A6FB41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7"/>
    <p:restoredTop sz="96006"/>
  </p:normalViewPr>
  <p:slideViewPr>
    <p:cSldViewPr snapToGrid="0">
      <p:cViewPr varScale="1">
        <p:scale>
          <a:sx n="100" d="100"/>
          <a:sy n="100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0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5F74E9-C958-3819-55B6-98D57C135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0C791-B934-5791-7FCA-8924E6204D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1397F-A58F-4D15-A062-452012A0839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C4C0-FD47-BDAC-11B7-0C5DA4C413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0AD6-DBAA-6966-93FA-9769838CC0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AA74-2522-4D73-AE53-78747AFB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5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137683"/>
            <a:ext cx="3932237" cy="7478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51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F0F4F0-31D6-6FC5-B52C-8C5C0EF5C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212111"/>
            <a:ext cx="3932237" cy="7478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22819D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C6AF9-1123-9A62-BF36-376D1943922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EAA6CF-0432-93C1-24AB-B4A80443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67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86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98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ED229A9-85FD-20FD-EB34-18081EAAB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3400"/>
            <a:ext cx="6081712" cy="2311400"/>
          </a:xfrm>
        </p:spPr>
        <p:txBody>
          <a:bodyPr anchor="b">
            <a:noAutofit/>
          </a:bodyPr>
          <a:lstStyle>
            <a:lvl1pPr>
              <a:defRPr sz="15000">
                <a:solidFill>
                  <a:srgbClr val="22819D"/>
                </a:solidFill>
              </a:defRPr>
            </a:lvl1pPr>
          </a:lstStyle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5839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96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I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73368E-3FF5-64A3-7BBA-04A959E08E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987" y="1794503"/>
            <a:ext cx="2758854" cy="52339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>
                <a:solidFill>
                  <a:srgbClr val="22819D"/>
                </a:solidFill>
              </a:rPr>
              <a:t>SECTION HEADER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471BCD-A89F-7593-E218-25351170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987" y="2636874"/>
            <a:ext cx="2758854" cy="305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3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I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73368E-3FF5-64A3-7BBA-04A959E08E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987" y="1794503"/>
            <a:ext cx="2758854" cy="52339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>
                <a:solidFill>
                  <a:srgbClr val="22819D"/>
                </a:solidFill>
              </a:rPr>
              <a:t>SECTION HEADER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471BCD-A89F-7593-E218-25351170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986" y="2636874"/>
            <a:ext cx="4857013" cy="305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77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I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73368E-3FF5-64A3-7BBA-04A959E08E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987" y="1794503"/>
            <a:ext cx="2758854" cy="52339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>
                <a:solidFill>
                  <a:srgbClr val="22819D"/>
                </a:solidFill>
              </a:rPr>
              <a:t>SECTION HEADER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471BCD-A89F-7593-E218-25351170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986" y="2636874"/>
            <a:ext cx="4857013" cy="305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9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65139"/>
            <a:ext cx="10515600" cy="881062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11340"/>
            <a:ext cx="10515600" cy="3878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03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88D3CB-C84F-0B31-C09E-4E327DAA2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5139"/>
            <a:ext cx="10515600" cy="881062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22819D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F21D82-F0C4-3B5B-DE01-86551BC8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11340"/>
            <a:ext cx="10515600" cy="3878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70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88" y="893135"/>
            <a:ext cx="4804144" cy="127590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>
                <a:solidFill>
                  <a:srgbClr val="22819D"/>
                </a:solidFill>
                <a:latin typeface="+mn-lt"/>
              </a:rPr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2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D78F9C-1181-22DD-9882-4D98DCD1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8836" y="365125"/>
            <a:ext cx="3051545" cy="1325563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 dirty="0">
                <a:solidFill>
                  <a:srgbClr val="22819D"/>
                </a:solidFill>
                <a:latin typeface="+mn-lt"/>
              </a:rPr>
              <a:t>TITLE HERE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652AFB-6919-CD12-B0AB-97490CC82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05101"/>
            <a:ext cx="4940300" cy="325119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736759-14E3-5716-0A66-AA6CC7C9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5101"/>
            <a:ext cx="5181600" cy="325119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504925C-90E5-E4B5-DDA4-130F28EB85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90689"/>
            <a:ext cx="4940300" cy="773112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14A5AFE-9CDA-B9A1-CA5F-75F163914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6800" y="1690688"/>
            <a:ext cx="5181600" cy="773113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5005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8E3D-6A7B-4242-BE54-5EE405DB0B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5E77-0AB5-F042-8BBD-12885EA59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6" r:id="rId4"/>
    <p:sldLayoutId id="2147483677" r:id="rId5"/>
    <p:sldLayoutId id="2147483663" r:id="rId6"/>
    <p:sldLayoutId id="2147483666" r:id="rId7"/>
    <p:sldLayoutId id="2147483664" r:id="rId8"/>
    <p:sldLayoutId id="2147483667" r:id="rId9"/>
    <p:sldLayoutId id="2147483669" r:id="rId10"/>
    <p:sldLayoutId id="2147483670" r:id="rId11"/>
    <p:sldLayoutId id="2147483674" r:id="rId12"/>
    <p:sldLayoutId id="2147483675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22819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47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20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81455BF-C8F8-BE2D-5F21-37FE57BA155D}"/>
              </a:ext>
            </a:extLst>
          </p:cNvPr>
          <p:cNvSpPr txBox="1">
            <a:spLocks/>
          </p:cNvSpPr>
          <p:nvPr/>
        </p:nvSpPr>
        <p:spPr>
          <a:xfrm>
            <a:off x="8683514" y="5153252"/>
            <a:ext cx="3178630" cy="50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International Ombuds Association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12FF-EE50-08BF-0268-5C92E682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75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0F1C0D-F38F-03EA-757C-A0C55F0A0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826F2-B840-3D04-0302-AC0D345E898D}"/>
              </a:ext>
            </a:extLst>
          </p:cNvPr>
          <p:cNvSpPr txBox="1"/>
          <p:nvPr/>
        </p:nvSpPr>
        <p:spPr>
          <a:xfrm>
            <a:off x="5629619" y="4616067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29C17-9904-3127-6B78-06D40632D0A8}"/>
              </a:ext>
            </a:extLst>
          </p:cNvPr>
          <p:cNvSpPr txBox="1"/>
          <p:nvPr/>
        </p:nvSpPr>
        <p:spPr>
          <a:xfrm>
            <a:off x="9027989" y="4616067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44095C-9099-9774-7A49-863F7D04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987" y="2636874"/>
            <a:ext cx="3658344" cy="30527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4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ACA4-AA9C-68BC-4F14-591427E1E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4229E-12B1-DDA4-0297-816B9808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987" y="2636874"/>
            <a:ext cx="5214976" cy="30527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8D915-6DF8-0365-ED99-6FEE19F16E6D}"/>
              </a:ext>
            </a:extLst>
          </p:cNvPr>
          <p:cNvSpPr txBox="1"/>
          <p:nvPr/>
        </p:nvSpPr>
        <p:spPr>
          <a:xfrm>
            <a:off x="7383957" y="4594802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1838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DEA8-138A-AA4B-9E9B-D0ED6CC81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B359-EC34-A0D2-BF6F-F8F3CEFD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987" y="2636874"/>
            <a:ext cx="5225608" cy="30527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8678D-2426-C053-3175-3D187ED0E741}"/>
              </a:ext>
            </a:extLst>
          </p:cNvPr>
          <p:cNvSpPr txBox="1"/>
          <p:nvPr/>
        </p:nvSpPr>
        <p:spPr>
          <a:xfrm>
            <a:off x="7372941" y="4594802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084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486A-D54F-889F-BB81-AC75B9B0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9CCC-B65B-2B1F-0B3A-4C568218F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6940-0FEB-397F-4093-FBF525C0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6124A-8B22-861F-9F69-876026B91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856D-D53F-3131-C267-000E16CC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3CF-155A-938E-0425-4119370B1E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ED559-52F7-40CD-1B14-8BCA467314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E0910-678B-B5AF-7557-7875110DA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54A198-C1BA-0949-E0CB-60787D16E0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F856-A165-0926-692C-2E2B0E57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5480C-6921-2558-3F9D-8006DDCCE32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D84A3-6F66-7191-2021-A4C0E6511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11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HERE</vt:lpstr>
      <vt:lpstr>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Jolina Fizdale</dc:creator>
  <cp:lastModifiedBy>Michelle Moser</cp:lastModifiedBy>
  <cp:revision>36</cp:revision>
  <dcterms:created xsi:type="dcterms:W3CDTF">2022-10-13T22:00:32Z</dcterms:created>
  <dcterms:modified xsi:type="dcterms:W3CDTF">2023-12-13T15:52:45Z</dcterms:modified>
</cp:coreProperties>
</file>