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DE23"/>
    <a:srgbClr val="22819D"/>
    <a:srgbClr val="ECF6F5"/>
    <a:srgbClr val="D4FB00"/>
    <a:srgbClr val="A6FB41"/>
    <a:srgbClr val="D5F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37"/>
    <p:restoredTop sz="96006"/>
  </p:normalViewPr>
  <p:slideViewPr>
    <p:cSldViewPr snapToGrid="0">
      <p:cViewPr varScale="1">
        <p:scale>
          <a:sx n="117" d="100"/>
          <a:sy n="117" d="100"/>
        </p:scale>
        <p:origin x="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B5849C5-B628-71C9-9DE4-E3F7DBE3ED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2D45DBFC-8C1D-DDE3-2B95-38C527B571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2300" y="855664"/>
            <a:ext cx="7658100" cy="1655762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pPr algn="l"/>
            <a:r>
              <a:rPr lang="en-US" dirty="0">
                <a:solidFill>
                  <a:schemeClr val="bg1"/>
                </a:solidFill>
                <a:latin typeface="+mn-lt"/>
              </a:rPr>
              <a:t>TITLE HERE</a:t>
            </a:r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FF917771-47C4-7D5E-00C7-8F35CAFBE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2300" y="3335338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en-US" sz="3000" dirty="0">
                <a:solidFill>
                  <a:srgbClr val="D6DE23"/>
                </a:solidFill>
              </a:rPr>
              <a:t>Presenters</a:t>
            </a:r>
          </a:p>
        </p:txBody>
      </p:sp>
    </p:spTree>
    <p:extLst>
      <p:ext uri="{BB962C8B-B14F-4D97-AF65-F5344CB8AC3E}">
        <p14:creationId xmlns:p14="http://schemas.microsoft.com/office/powerpoint/2010/main" val="189065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2CBDD80-F2C8-6705-660F-3C8D4A177E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868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2CBDD80-F2C8-6705-660F-3C8D4A177E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987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2CBDD80-F2C8-6705-660F-3C8D4A177E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8ED229A9-85FD-20FD-EB34-18081EAABD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03400"/>
            <a:ext cx="6081712" cy="2311400"/>
          </a:xfrm>
        </p:spPr>
        <p:txBody>
          <a:bodyPr anchor="b">
            <a:noAutofit/>
          </a:bodyPr>
          <a:lstStyle>
            <a:lvl1pPr>
              <a:defRPr sz="15000">
                <a:solidFill>
                  <a:srgbClr val="D6DE23"/>
                </a:solidFill>
              </a:defRPr>
            </a:lvl1pPr>
          </a:lstStyle>
          <a:p>
            <a:r>
              <a:rPr lang="en-US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258390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6F19A6E-C79A-7574-4195-00FA53F934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3">
            <a:extLst>
              <a:ext uri="{FF2B5EF4-FFF2-40B4-BE49-F238E27FC236}">
                <a16:creationId xmlns:a16="http://schemas.microsoft.com/office/drawing/2014/main" id="{2C0389A5-C7BE-FE77-A353-37C6737ACC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2300" y="855664"/>
            <a:ext cx="7658100" cy="1655762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pPr algn="l"/>
            <a:r>
              <a:rPr lang="en-US" dirty="0">
                <a:solidFill>
                  <a:srgbClr val="22819D"/>
                </a:solidFill>
                <a:latin typeface="+mn-lt"/>
              </a:rPr>
              <a:t>TITLE HERE</a:t>
            </a:r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0CCAFF72-8836-83FE-036F-1EDBCCEA3CF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22300" y="3335338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Presenters</a:t>
            </a:r>
          </a:p>
        </p:txBody>
      </p:sp>
    </p:spTree>
    <p:extLst>
      <p:ext uri="{BB962C8B-B14F-4D97-AF65-F5344CB8AC3E}">
        <p14:creationId xmlns:p14="http://schemas.microsoft.com/office/powerpoint/2010/main" val="2370962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I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0B7C8A3-7FDD-B30E-8773-89959FB668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B73368E-3FF5-64A3-7BBA-04A959E08E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2300" y="1668464"/>
            <a:ext cx="7658100" cy="1655762"/>
          </a:xfrm>
        </p:spPr>
        <p:txBody>
          <a:bodyPr>
            <a:normAutofit/>
          </a:bodyPr>
          <a:lstStyle>
            <a:lvl1pPr>
              <a:defRPr sz="7500"/>
            </a:lvl1pPr>
          </a:lstStyle>
          <a:p>
            <a:r>
              <a:rPr lang="en-US" dirty="0">
                <a:solidFill>
                  <a:srgbClr val="22819D"/>
                </a:solidFill>
              </a:rPr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3038334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+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6ED9AD6-FA46-F3CC-3787-05279E935B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465139"/>
            <a:ext cx="10515600" cy="881062"/>
          </a:xfrm>
        </p:spPr>
        <p:txBody>
          <a:bodyPr anchor="b">
            <a:normAutofit/>
          </a:bodyPr>
          <a:lstStyle>
            <a:lvl1pPr>
              <a:defRPr sz="5000">
                <a:solidFill>
                  <a:srgbClr val="22819D"/>
                </a:solidFill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811340"/>
            <a:ext cx="10515600" cy="38782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7034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2631C56-66FC-B5AD-CAAF-E113DB76C15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588D3CB-C84F-0B31-C09E-4E327DAA26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465139"/>
            <a:ext cx="10515600" cy="881062"/>
          </a:xfrm>
        </p:spPr>
        <p:txBody>
          <a:bodyPr anchor="b">
            <a:normAutofit/>
          </a:bodyPr>
          <a:lstStyle>
            <a:lvl1pPr>
              <a:defRPr sz="5000">
                <a:solidFill>
                  <a:srgbClr val="22819D"/>
                </a:solidFill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79F21D82-F0C4-3B5B-DE01-86551BC85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811340"/>
            <a:ext cx="10515600" cy="38782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8701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7145DC7-6B91-AE5F-D0D7-F62DAC5FFE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5000"/>
            </a:lvl1pPr>
          </a:lstStyle>
          <a:p>
            <a:r>
              <a:rPr lang="en-US" dirty="0">
                <a:solidFill>
                  <a:srgbClr val="22819D"/>
                </a:solidFill>
                <a:latin typeface="+mn-lt"/>
              </a:rPr>
              <a:t>TITLE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705101"/>
            <a:ext cx="4940300" cy="3251199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705101"/>
            <a:ext cx="5181600" cy="3251199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62437226-BCD7-7079-81E7-AD0B9E58726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690689"/>
            <a:ext cx="4940300" cy="773112"/>
          </a:xfrm>
          <a:solidFill>
            <a:srgbClr val="ECF6F5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800" b="1" i="0">
                <a:solidFill>
                  <a:srgbClr val="22819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20CA8717-99FC-93EF-2DAA-85F225F5C88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46800" y="1690688"/>
            <a:ext cx="5181600" cy="773113"/>
          </a:xfrm>
          <a:solidFill>
            <a:srgbClr val="ECF6F5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800" b="1" i="0">
                <a:solidFill>
                  <a:srgbClr val="22819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72512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82406C-AF53-F77D-974D-F9F331E066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3D78F9C-1181-22DD-9882-4D98DCD105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r>
              <a:rPr lang="en-US" dirty="0">
                <a:solidFill>
                  <a:srgbClr val="22819D"/>
                </a:solidFill>
                <a:latin typeface="+mn-lt"/>
              </a:rPr>
              <a:t>TITLE HERE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B652AFB-6919-CD12-B0AB-97490CC82D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05101"/>
            <a:ext cx="4940300" cy="3251199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5C736759-14E3-5716-0A66-AA6CC7C94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705101"/>
            <a:ext cx="5181600" cy="3251199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B504925C-90E5-E4B5-DDA4-130F28EB85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690689"/>
            <a:ext cx="4940300" cy="773112"/>
          </a:xfrm>
          <a:solidFill>
            <a:srgbClr val="22819D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800" b="1" i="0">
                <a:solidFill>
                  <a:srgbClr val="D6DE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14A5AFE-9CDA-B9A1-CA5F-75F1639142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46800" y="1690688"/>
            <a:ext cx="5181600" cy="773113"/>
          </a:xfrm>
          <a:solidFill>
            <a:srgbClr val="22819D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800" b="1" i="0">
                <a:solidFill>
                  <a:srgbClr val="D6DE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45005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F57F66D-5802-4D5B-7508-6169E7DEF0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066800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D6DE23"/>
                </a:solidFill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4513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76E31BF-568E-3B11-B1F9-ABF6FD6590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1F0F4F0-31D6-6FC5-B52C-8C5C0EF5C5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066800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22819D"/>
                </a:solidFill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895C6AF9-1123-9A62-BF36-376D1943922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8EAA6CF-0432-93C1-24AB-B4A804436A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2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367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8E3D-6A7B-4242-BE54-5EE405DB0B5A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C5E77-0AB5-F042-8BBD-12885EA59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15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6" r:id="rId5"/>
    <p:sldLayoutId id="2147483664" r:id="rId6"/>
    <p:sldLayoutId id="2147483667" r:id="rId7"/>
    <p:sldLayoutId id="2147483669" r:id="rId8"/>
    <p:sldLayoutId id="2147483670" r:id="rId9"/>
    <p:sldLayoutId id="2147483674" r:id="rId10"/>
    <p:sldLayoutId id="2147483675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rgbClr val="22819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EBCD987-4619-0AB4-8D26-3DF88C52B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681455BF-C8F8-BE2D-5F21-37FE57BA155D}"/>
              </a:ext>
            </a:extLst>
          </p:cNvPr>
          <p:cNvSpPr txBox="1">
            <a:spLocks/>
          </p:cNvSpPr>
          <p:nvPr/>
        </p:nvSpPr>
        <p:spPr>
          <a:xfrm>
            <a:off x="8338457" y="5153252"/>
            <a:ext cx="3178630" cy="507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The International Ombuds Association</a:t>
            </a:r>
            <a:endParaRPr 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830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BF856-A165-0926-692C-2E2B0E578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5480C-6921-2558-3F9D-8006DDCCE32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0D84A3-6F66-7191-2021-A4C0E65119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C103B9D-72D8-F752-3BA8-DDDB80B1DEDF}"/>
              </a:ext>
            </a:extLst>
          </p:cNvPr>
          <p:cNvSpPr txBox="1">
            <a:spLocks/>
          </p:cNvSpPr>
          <p:nvPr/>
        </p:nvSpPr>
        <p:spPr>
          <a:xfrm>
            <a:off x="8915400" y="211138"/>
            <a:ext cx="3178630" cy="507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b="0" i="0" dirty="0">
                <a:effectLst/>
                <a:latin typeface="Calibri" panose="020F0502020204030204" pitchFamily="34" charset="0"/>
              </a:rPr>
              <a:t>The International Ombuds Association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899758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4D01420D-79BE-29C3-A7F4-51BA534E17FE}"/>
              </a:ext>
            </a:extLst>
          </p:cNvPr>
          <p:cNvSpPr txBox="1">
            <a:spLocks/>
          </p:cNvSpPr>
          <p:nvPr/>
        </p:nvSpPr>
        <p:spPr>
          <a:xfrm>
            <a:off x="8915400" y="211138"/>
            <a:ext cx="3178630" cy="507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b="0" i="0" dirty="0">
                <a:effectLst/>
                <a:latin typeface="Calibri" panose="020F0502020204030204" pitchFamily="34" charset="0"/>
              </a:rPr>
              <a:t>The International Ombuds Association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636477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63DADE47-56EA-AF81-8AB7-AB009F5B3354}"/>
              </a:ext>
            </a:extLst>
          </p:cNvPr>
          <p:cNvSpPr txBox="1">
            <a:spLocks/>
          </p:cNvSpPr>
          <p:nvPr/>
        </p:nvSpPr>
        <p:spPr>
          <a:xfrm>
            <a:off x="8915400" y="211138"/>
            <a:ext cx="3178630" cy="507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b="0" i="0" dirty="0">
                <a:effectLst/>
                <a:latin typeface="Calibri" panose="020F0502020204030204" pitchFamily="34" charset="0"/>
              </a:rPr>
              <a:t>The International Ombuds Association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359203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A12FF-EE50-08BF-0268-5C92E6824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BD24D3-91C8-CF20-BC81-04ED94785B6C}"/>
              </a:ext>
            </a:extLst>
          </p:cNvPr>
          <p:cNvSpPr txBox="1">
            <a:spLocks/>
          </p:cNvSpPr>
          <p:nvPr/>
        </p:nvSpPr>
        <p:spPr>
          <a:xfrm>
            <a:off x="8915400" y="211138"/>
            <a:ext cx="3178630" cy="507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b="0" i="0" dirty="0">
                <a:solidFill>
                  <a:srgbClr val="D6DE23"/>
                </a:solidFill>
                <a:effectLst/>
                <a:latin typeface="Calibri" panose="020F0502020204030204" pitchFamily="34" charset="0"/>
              </a:rPr>
              <a:t>The International Ombuds Association</a:t>
            </a:r>
            <a:endParaRPr lang="en-US" sz="1500" dirty="0">
              <a:solidFill>
                <a:srgbClr val="D6DE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658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D9A16-7DE9-5774-3EFD-30F342171E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500" dirty="0">
                <a:solidFill>
                  <a:schemeClr val="bg1"/>
                </a:solidFill>
                <a:latin typeface="+mn-lt"/>
              </a:rPr>
              <a:t>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FAB900-F84F-7FB6-DD5D-C0B315259A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D6DE23"/>
                </a:solidFill>
              </a:rPr>
              <a:t>Presenters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DAFDF46-AFF6-43F8-BED3-CE24FBAF9DAD}"/>
              </a:ext>
            </a:extLst>
          </p:cNvPr>
          <p:cNvSpPr txBox="1">
            <a:spLocks/>
          </p:cNvSpPr>
          <p:nvPr/>
        </p:nvSpPr>
        <p:spPr>
          <a:xfrm>
            <a:off x="8915400" y="211138"/>
            <a:ext cx="3178630" cy="507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b="0" i="0" dirty="0">
                <a:solidFill>
                  <a:srgbClr val="D6DE23"/>
                </a:solidFill>
                <a:effectLst/>
                <a:latin typeface="Calibri" panose="020F0502020204030204" pitchFamily="34" charset="0"/>
              </a:rPr>
              <a:t>The International Ombuds Association</a:t>
            </a:r>
            <a:endParaRPr lang="en-US" sz="1500" dirty="0">
              <a:solidFill>
                <a:srgbClr val="D6DE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73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B96A3-BA60-B67B-8256-98442D6055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500" dirty="0">
                <a:solidFill>
                  <a:srgbClr val="22819D"/>
                </a:solidFill>
                <a:latin typeface="+mn-lt"/>
              </a:rPr>
              <a:t>TITLE HERE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3088321-C6E1-27C9-0BE6-134972F7249B}"/>
              </a:ext>
            </a:extLst>
          </p:cNvPr>
          <p:cNvSpPr txBox="1">
            <a:spLocks/>
          </p:cNvSpPr>
          <p:nvPr/>
        </p:nvSpPr>
        <p:spPr>
          <a:xfrm>
            <a:off x="622300" y="3335338"/>
            <a:ext cx="914400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22819D"/>
                </a:solidFill>
              </a:rPr>
              <a:t>Presenters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E60E7-DF99-0CE2-0958-D61D194C6BF1}"/>
              </a:ext>
            </a:extLst>
          </p:cNvPr>
          <p:cNvSpPr txBox="1">
            <a:spLocks/>
          </p:cNvSpPr>
          <p:nvPr/>
        </p:nvSpPr>
        <p:spPr>
          <a:xfrm>
            <a:off x="8915400" y="211138"/>
            <a:ext cx="3178630" cy="507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b="0" i="0" dirty="0">
                <a:effectLst/>
                <a:latin typeface="Calibri" panose="020F0502020204030204" pitchFamily="34" charset="0"/>
              </a:rPr>
              <a:t>The International Ombuds Association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111754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817A4-AAEC-75C4-7A3E-4FCBE98AD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855664"/>
            <a:ext cx="9017000" cy="2357436"/>
          </a:xfrm>
        </p:spPr>
        <p:txBody>
          <a:bodyPr>
            <a:normAutofit/>
          </a:bodyPr>
          <a:lstStyle/>
          <a:p>
            <a:r>
              <a:rPr lang="en-US" sz="10000" dirty="0">
                <a:solidFill>
                  <a:srgbClr val="22819D"/>
                </a:solidFill>
                <a:latin typeface="+mn-lt"/>
              </a:rPr>
              <a:t>TITLE HERE</a:t>
            </a:r>
            <a:endParaRPr lang="en-US" sz="100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868FEB-323E-43F0-346A-F2501AA505BA}"/>
              </a:ext>
            </a:extLst>
          </p:cNvPr>
          <p:cNvSpPr txBox="1">
            <a:spLocks/>
          </p:cNvSpPr>
          <p:nvPr/>
        </p:nvSpPr>
        <p:spPr>
          <a:xfrm>
            <a:off x="8915400" y="211138"/>
            <a:ext cx="3178630" cy="507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b="0" i="0" dirty="0">
                <a:effectLst/>
                <a:latin typeface="Calibri" panose="020F0502020204030204" pitchFamily="34" charset="0"/>
              </a:rPr>
              <a:t>The International Ombuds Association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447249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F486A-D54F-889F-BB81-AC75B9B04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39CCC-B65B-2B1F-0B3A-4C568218F7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151F9C1-EFD9-8BF5-82E0-37A62A6E891D}"/>
              </a:ext>
            </a:extLst>
          </p:cNvPr>
          <p:cNvSpPr txBox="1">
            <a:spLocks/>
          </p:cNvSpPr>
          <p:nvPr/>
        </p:nvSpPr>
        <p:spPr>
          <a:xfrm>
            <a:off x="8915400" y="211138"/>
            <a:ext cx="3178630" cy="507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b="0" i="0" dirty="0">
                <a:effectLst/>
                <a:latin typeface="Calibri" panose="020F0502020204030204" pitchFamily="34" charset="0"/>
              </a:rPr>
              <a:t>The International Ombuds Association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322372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96940-0FEB-397F-4093-FBF525C0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6124A-8B22-861F-9F69-876026B91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CC9232-D08E-61CA-097E-EC30CEA95C3C}"/>
              </a:ext>
            </a:extLst>
          </p:cNvPr>
          <p:cNvSpPr txBox="1">
            <a:spLocks/>
          </p:cNvSpPr>
          <p:nvPr/>
        </p:nvSpPr>
        <p:spPr>
          <a:xfrm>
            <a:off x="8915400" y="211138"/>
            <a:ext cx="3178630" cy="507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b="0" i="0" dirty="0">
                <a:effectLst/>
                <a:latin typeface="Calibri" panose="020F0502020204030204" pitchFamily="34" charset="0"/>
              </a:rPr>
              <a:t>The International Ombuds Association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015933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202B-2B3F-CBCD-AEB5-FA933EFAB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72EBE-082D-77A1-1FEE-3BF9FD9F66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F1E8D1-7864-C9A3-7FD7-C0F81994963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7E0829-101F-1FF0-4EBF-D61A25842C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798D305-E042-C6A9-6EF6-EB0A8D80AC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538A4C4-AB56-80DE-BF0C-35E04A6E86AC}"/>
              </a:ext>
            </a:extLst>
          </p:cNvPr>
          <p:cNvSpPr txBox="1">
            <a:spLocks/>
          </p:cNvSpPr>
          <p:nvPr/>
        </p:nvSpPr>
        <p:spPr>
          <a:xfrm>
            <a:off x="8915400" y="211138"/>
            <a:ext cx="3178630" cy="507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b="0" i="0" dirty="0">
                <a:effectLst/>
                <a:latin typeface="Calibri" panose="020F0502020204030204" pitchFamily="34" charset="0"/>
              </a:rPr>
              <a:t>The International Ombuds Association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470386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7856D-D53F-3131-C267-000E16CC7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213CF-155A-938E-0425-4119370B1E6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8ED559-52F7-40CD-1B14-8BCA467314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FE0910-678B-B5AF-7557-7875110DA7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C54A198-C1BA-0949-E0CB-60787D16E0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0B56F7A-46B7-7335-5E28-44D54ADD7C1F}"/>
              </a:ext>
            </a:extLst>
          </p:cNvPr>
          <p:cNvSpPr txBox="1">
            <a:spLocks/>
          </p:cNvSpPr>
          <p:nvPr/>
        </p:nvSpPr>
        <p:spPr>
          <a:xfrm>
            <a:off x="8915400" y="211138"/>
            <a:ext cx="3178630" cy="507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b="0" i="0" dirty="0">
                <a:effectLst/>
                <a:latin typeface="Calibri" panose="020F0502020204030204" pitchFamily="34" charset="0"/>
              </a:rPr>
              <a:t>The International Ombuds Association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845908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AAF6A-F0F1-A7FC-0E9A-11C6C444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F88C65-BF3E-7E73-3992-114A3F6F924C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B5AF02-8638-D7A1-DDBC-6CDA3E7C3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79F01C5-CA15-28A8-84E1-26B6B947F171}"/>
              </a:ext>
            </a:extLst>
          </p:cNvPr>
          <p:cNvSpPr txBox="1">
            <a:spLocks/>
          </p:cNvSpPr>
          <p:nvPr/>
        </p:nvSpPr>
        <p:spPr>
          <a:xfrm>
            <a:off x="8915400" y="211138"/>
            <a:ext cx="3178630" cy="507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b="0" i="0" dirty="0">
                <a:solidFill>
                  <a:srgbClr val="D6DE23"/>
                </a:solidFill>
                <a:effectLst/>
                <a:latin typeface="Calibri" panose="020F0502020204030204" pitchFamily="34" charset="0"/>
              </a:rPr>
              <a:t>The International Ombuds Association</a:t>
            </a:r>
            <a:endParaRPr lang="en-US" sz="1500" dirty="0">
              <a:solidFill>
                <a:srgbClr val="D6DE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898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64</Words>
  <Application>Microsoft Macintosh PowerPoint</Application>
  <PresentationFormat>Widescreen</PresentationFormat>
  <Paragraphs>20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TITLE HERE</vt:lpstr>
      <vt:lpstr>TITLE HERE</vt:lpstr>
      <vt:lpstr>TITLE HERE</vt:lpstr>
      <vt:lpstr>TITLE HERE</vt:lpstr>
      <vt:lpstr>TITLE HERE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Jolina Fizdale</dc:creator>
  <cp:lastModifiedBy>Jolina Fizdale</cp:lastModifiedBy>
  <cp:revision>27</cp:revision>
  <dcterms:created xsi:type="dcterms:W3CDTF">2022-10-13T22:00:32Z</dcterms:created>
  <dcterms:modified xsi:type="dcterms:W3CDTF">2022-10-18T17:55:06Z</dcterms:modified>
</cp:coreProperties>
</file>